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11" name="Image 10">
            <a:extLst>
              <a:ext uri="{FF2B5EF4-FFF2-40B4-BE49-F238E27FC236}">
                <a16:creationId xmlns:a16="http://schemas.microsoft.com/office/drawing/2014/main" id="{BFD4B4BA-0B08-CA95-9C5D-8C613736E1E0}"/>
              </a:ext>
            </a:extLst>
          </p:cNvPr>
          <p:cNvPicPr>
            <a:picLocks noChangeAspect="1"/>
          </p:cNvPicPr>
          <p:nvPr userDrawn="1"/>
        </p:nvPicPr>
        <p:blipFill>
          <a:blip r:embed="rId17"/>
          <a:stretch>
            <a:fillRect/>
          </a:stretch>
        </p:blipFill>
        <p:spPr>
          <a:xfrm>
            <a:off x="118226" y="136525"/>
            <a:ext cx="1442604" cy="1244600"/>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2DC81A4D-25B0-A2BB-D23D-671AE5066EFB}"/>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F9BB90C5-EEFE-E3E6-19B8-E90818ED91D0}"/>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DCC83C63-8D79-82DD-62B9-A52792B2FC37}"/>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650</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32</cp:revision>
  <dcterms:created xsi:type="dcterms:W3CDTF">2023-01-31T08:33:20Z</dcterms:created>
  <dcterms:modified xsi:type="dcterms:W3CDTF">2025-11-26T17:19:06Z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